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9" r:id="rId2"/>
  </p:sldIdLst>
  <p:sldSz cx="3657600" cy="5486400"/>
  <p:notesSz cx="6858000" cy="9144000"/>
  <p:embeddedFontLst>
    <p:embeddedFont>
      <p:font typeface="Nirmala UI" panose="020B0502040204020203" pitchFamily="34" charset="0"/>
      <p:regular r:id="rId4"/>
      <p:bold r:id="rId5"/>
    </p:embeddedFont>
    <p:embeddedFont>
      <p:font typeface="Ponnala" panose="02000600000000000000" pitchFamily="2" charset="0"/>
      <p:regular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774" y="72"/>
      </p:cViewPr>
      <p:guideLst>
        <p:guide orient="horz" pos="1728"/>
        <p:guide pos="1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685800"/>
            <a:ext cx="228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83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4684" y="2294146"/>
            <a:ext cx="3408306" cy="897794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907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4684" y="474674"/>
            <a:ext cx="3408306" cy="610891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4684" y="1229256"/>
            <a:ext cx="3408306" cy="364408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87695" lvl="0" indent="-399639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75390" lvl="1" indent="-365771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463086" lvl="2" indent="-365771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950781" lvl="3" indent="-36577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438476" lvl="4" indent="-365771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926171" lvl="5" indent="-365771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413867" lvl="6" indent="-36577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901562" lvl="7" indent="-365771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389257" lvl="8" indent="-365771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4684" y="474674"/>
            <a:ext cx="3408306" cy="610891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24683" y="1229256"/>
            <a:ext cx="1600048" cy="364408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87695" lvl="0" indent="-365771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20"/>
            </a:lvl1pPr>
            <a:lvl2pPr marL="975390" lvl="1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2pPr>
            <a:lvl3pPr marL="1463086" lvl="2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3pPr>
            <a:lvl4pPr marL="1950781" lvl="3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4pPr>
            <a:lvl5pPr marL="2438476" lvl="4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5pPr>
            <a:lvl6pPr marL="2926171" lvl="5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6pPr>
            <a:lvl7pPr marL="3413867" lvl="6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7pPr>
            <a:lvl8pPr marL="3901562" lvl="7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8pPr>
            <a:lvl9pPr marL="4389257" lvl="8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933016" y="1229256"/>
            <a:ext cx="1600048" cy="3644088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87695" lvl="0" indent="-365771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920"/>
            </a:lvl1pPr>
            <a:lvl2pPr marL="975390" lvl="1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2pPr>
            <a:lvl3pPr marL="1463086" lvl="2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3pPr>
            <a:lvl4pPr marL="1950781" lvl="3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4pPr>
            <a:lvl5pPr marL="2438476" lvl="4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5pPr>
            <a:lvl6pPr marL="2926171" lvl="5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6pPr>
            <a:lvl7pPr marL="3413867" lvl="6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7pPr>
            <a:lvl8pPr marL="3901562" lvl="7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8pPr>
            <a:lvl9pPr marL="4389257" lvl="8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4684" y="474674"/>
            <a:ext cx="3408306" cy="610891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24685" y="592615"/>
            <a:ext cx="1123213" cy="806063"/>
          </a:xfrm>
          <a:prstGeom prst="rect">
            <a:avLst/>
          </a:prstGeom>
        </p:spPr>
        <p:txBody>
          <a:bodyPr spcFirstLastPara="1" wrap="square" lIns="116275" tIns="116275" rIns="116275" bIns="116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307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24685" y="1482178"/>
            <a:ext cx="1123213" cy="3391232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87695" lvl="0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975390" lvl="1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2pPr>
            <a:lvl3pPr marL="1463086" lvl="2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3pPr>
            <a:lvl4pPr marL="1950781" lvl="3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4pPr>
            <a:lvl5pPr marL="2438476" lvl="4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5pPr>
            <a:lvl6pPr marL="2926171" lvl="5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6pPr>
            <a:lvl7pPr marL="3413867" lvl="6" indent="-345451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7pPr>
            <a:lvl8pPr marL="3901562" lvl="7" indent="-345451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600"/>
            </a:lvl8pPr>
            <a:lvl9pPr marL="4389257" lvl="8" indent="-345451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96106" y="480141"/>
            <a:ext cx="2547152" cy="436340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507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28854" y="-133"/>
            <a:ext cx="1828875" cy="548608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4027" tIns="124027" rIns="124027" bIns="1240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6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06204" y="1315332"/>
            <a:ext cx="1618099" cy="1581115"/>
          </a:xfrm>
          <a:prstGeom prst="rect">
            <a:avLst/>
          </a:prstGeom>
        </p:spPr>
        <p:txBody>
          <a:bodyPr spcFirstLastPara="1" wrap="square" lIns="116275" tIns="116275" rIns="116275" bIns="116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654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06204" y="2989824"/>
            <a:ext cx="1618099" cy="1317415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88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975858" y="772316"/>
            <a:ext cx="1534815" cy="3941184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marL="487695" lvl="0" indent="-399639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75390" lvl="1" indent="-365771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463086" lvl="2" indent="-365771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950781" lvl="3" indent="-36577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438476" lvl="4" indent="-365771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926171" lvl="5" indent="-365771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413867" lvl="6" indent="-36577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901562" lvl="7" indent="-365771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389257" lvl="8" indent="-365771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24684" y="4512428"/>
            <a:ext cx="2399558" cy="645371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marL="487695" lvl="0" indent="-2438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4684" y="1179818"/>
            <a:ext cx="3408306" cy="2094419"/>
          </a:xfrm>
          <a:prstGeom prst="rect">
            <a:avLst/>
          </a:prstGeom>
        </p:spPr>
        <p:txBody>
          <a:bodyPr spcFirstLastPara="1" wrap="square" lIns="116275" tIns="116275" rIns="116275" bIns="116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1pPr>
            <a:lvl2pPr lvl="1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2pPr>
            <a:lvl3pPr lvl="2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3pPr>
            <a:lvl4pPr lvl="3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4pPr>
            <a:lvl5pPr lvl="4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5pPr>
            <a:lvl6pPr lvl="5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6pPr>
            <a:lvl7pPr lvl="6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7pPr>
            <a:lvl8pPr lvl="7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8pPr>
            <a:lvl9pPr lvl="8" algn="ctr">
              <a:spcBef>
                <a:spcPts val="0"/>
              </a:spcBef>
              <a:spcAft>
                <a:spcPts val="0"/>
              </a:spcAft>
              <a:buSzPts val="15300"/>
              <a:buNone/>
              <a:defRPr sz="1632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24684" y="3362236"/>
            <a:ext cx="3408306" cy="1387460"/>
          </a:xfrm>
          <a:prstGeom prst="rect">
            <a:avLst/>
          </a:prstGeom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87695" lvl="0" indent="-399639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75390" lvl="1" indent="-365771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463086" lvl="2" indent="-365771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950781" lvl="3" indent="-36577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438476" lvl="4" indent="-365771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926171" lvl="5" indent="-365771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413867" lvl="6" indent="-365771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901562" lvl="7" indent="-365771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389257" lvl="8" indent="-365771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4684" y="474674"/>
            <a:ext cx="3408306" cy="61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75" tIns="116275" rIns="116275" bIns="116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4684" y="1229256"/>
            <a:ext cx="3408306" cy="364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75" tIns="116275" rIns="116275" bIns="116275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389082" y="4973894"/>
            <a:ext cx="219494" cy="41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275" tIns="116275" rIns="116275" bIns="116275" anchor="ctr" anchorCtr="0">
            <a:normAutofit/>
          </a:bodyPr>
          <a:lstStyle>
            <a:lvl1pPr lvl="0" algn="r">
              <a:buNone/>
              <a:defRPr sz="1387">
                <a:solidFill>
                  <a:schemeClr val="dk2"/>
                </a:solidFill>
              </a:defRPr>
            </a:lvl1pPr>
            <a:lvl2pPr lvl="1" algn="r">
              <a:buNone/>
              <a:defRPr sz="1387">
                <a:solidFill>
                  <a:schemeClr val="dk2"/>
                </a:solidFill>
              </a:defRPr>
            </a:lvl2pPr>
            <a:lvl3pPr lvl="2" algn="r">
              <a:buNone/>
              <a:defRPr sz="1387">
                <a:solidFill>
                  <a:schemeClr val="dk2"/>
                </a:solidFill>
              </a:defRPr>
            </a:lvl3pPr>
            <a:lvl4pPr lvl="3" algn="r">
              <a:buNone/>
              <a:defRPr sz="1387">
                <a:solidFill>
                  <a:schemeClr val="dk2"/>
                </a:solidFill>
              </a:defRPr>
            </a:lvl4pPr>
            <a:lvl5pPr lvl="4" algn="r">
              <a:buNone/>
              <a:defRPr sz="1387">
                <a:solidFill>
                  <a:schemeClr val="dk2"/>
                </a:solidFill>
              </a:defRPr>
            </a:lvl5pPr>
            <a:lvl6pPr lvl="5" algn="r">
              <a:buNone/>
              <a:defRPr sz="1387">
                <a:solidFill>
                  <a:schemeClr val="dk2"/>
                </a:solidFill>
              </a:defRPr>
            </a:lvl6pPr>
            <a:lvl7pPr lvl="6" algn="r">
              <a:buNone/>
              <a:defRPr sz="1387">
                <a:solidFill>
                  <a:schemeClr val="dk2"/>
                </a:solidFill>
              </a:defRPr>
            </a:lvl7pPr>
            <a:lvl8pPr lvl="7" algn="r">
              <a:buNone/>
              <a:defRPr sz="1387">
                <a:solidFill>
                  <a:schemeClr val="dk2"/>
                </a:solidFill>
              </a:defRPr>
            </a:lvl8pPr>
            <a:lvl9pPr lvl="8" algn="r">
              <a:buNone/>
              <a:defRPr sz="138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9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E32C4CD-A9CB-45F4-B68F-ED36D4E1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2" y="573593"/>
            <a:ext cx="2382414" cy="12799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78AF39-99AE-4F5A-958B-5392E4FCFA34}"/>
              </a:ext>
            </a:extLst>
          </p:cNvPr>
          <p:cNvSpPr txBox="1"/>
          <p:nvPr/>
        </p:nvSpPr>
        <p:spPr>
          <a:xfrm>
            <a:off x="735890" y="3458902"/>
            <a:ext cx="21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29</a:t>
            </a:r>
            <a:r>
              <a:rPr lang="en-US" sz="2000" b="1" baseline="30000" dirty="0"/>
              <a:t>th</a:t>
            </a:r>
            <a:r>
              <a:rPr lang="en-US" sz="2000" b="1" dirty="0"/>
              <a:t> </a:t>
            </a:r>
            <a:r>
              <a:rPr lang="te-IN" sz="2000" b="1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ఆగస్టు</a:t>
            </a:r>
            <a:r>
              <a:rPr lang="en-US" sz="2000" b="1" dirty="0"/>
              <a:t> 2022</a:t>
            </a:r>
            <a:endParaRPr lang="en-IN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7DB0D-EE88-45D9-A00A-A8969150ED8A}"/>
              </a:ext>
            </a:extLst>
          </p:cNvPr>
          <p:cNvSpPr txBox="1"/>
          <p:nvPr/>
        </p:nvSpPr>
        <p:spPr>
          <a:xfrm>
            <a:off x="528366" y="2094510"/>
            <a:ext cx="2600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e-IN" sz="2000" b="1" dirty="0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రావు సాహిబ్ </a:t>
            </a:r>
          </a:p>
          <a:p>
            <a:pPr algn="ctr"/>
            <a:r>
              <a:rPr lang="te-IN" sz="2000" b="1" dirty="0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శ్రీ గిడుగు వెంకట రామమూర్తి పంతులు గారి</a:t>
            </a:r>
          </a:p>
          <a:p>
            <a:pPr algn="ctr"/>
            <a:r>
              <a:rPr lang="te-IN" sz="2000" b="1" dirty="0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     జయంతి ఉత్సవం</a:t>
            </a:r>
            <a:endParaRPr lang="en-IN" sz="2000" b="1" dirty="0">
              <a:latin typeface="Ponnala" panose="02000600000000000000" pitchFamily="2" charset="0"/>
              <a:ea typeface="Ponnala" panose="02000600000000000000" pitchFamily="2" charset="0"/>
              <a:cs typeface="Ponnala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2777E8-39D6-469D-942B-07EE31320793}"/>
              </a:ext>
            </a:extLst>
          </p:cNvPr>
          <p:cNvSpPr txBox="1"/>
          <p:nvPr/>
        </p:nvSpPr>
        <p:spPr>
          <a:xfrm>
            <a:off x="176462" y="3966081"/>
            <a:ext cx="3304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err="1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తెలుగు</a:t>
            </a:r>
            <a:r>
              <a:rPr lang="en-IN" sz="2400" b="1" dirty="0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 </a:t>
            </a:r>
            <a:r>
              <a:rPr lang="en-IN" sz="2400" b="1" dirty="0" err="1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భాషా</a:t>
            </a:r>
            <a:r>
              <a:rPr lang="en-IN" sz="2400" b="1" dirty="0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 </a:t>
            </a:r>
            <a:r>
              <a:rPr lang="en-IN" sz="2400" b="1" dirty="0" err="1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దినోత్సవం</a:t>
            </a:r>
            <a:r>
              <a:rPr lang="en-IN" sz="2400" b="1" dirty="0">
                <a:latin typeface="Ponnala" panose="02000600000000000000" pitchFamily="2" charset="0"/>
                <a:ea typeface="Ponnala" panose="02000600000000000000" pitchFamily="2" charset="0"/>
                <a:cs typeface="Ponnala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6237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Nirmala UI</vt:lpstr>
      <vt:lpstr>Ponnala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Reddy, Rama Sivakiran</cp:lastModifiedBy>
  <cp:revision>6</cp:revision>
  <dcterms:modified xsi:type="dcterms:W3CDTF">2022-07-07T21:19:01Z</dcterms:modified>
</cp:coreProperties>
</file>